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oto Sans T Chinese" charset="1" panose="020B0500000000000000"/>
      <p:regular r:id="rId20"/>
    </p:embeddedFont>
    <p:embeddedFont>
      <p:font typeface="Noto Sans T Chinese Bold" charset="1" panose="020B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www.pinterest.com/pin/379006124876198872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https://www.behance.net/gallery/45155653/hate-speech-in-Poland" TargetMode="External" Type="http://schemas.openxmlformats.org/officeDocument/2006/relationships/hyperlink"/><Relationship Id="rId4" Target="../media/image5.png" Type="http://schemas.openxmlformats.org/officeDocument/2006/relationships/image"/><Relationship Id="rId5" Target="https://www.behance.net/gallery/45155653/hate-speech-in-Poland" TargetMode="External" Type="http://schemas.openxmlformats.org/officeDocument/2006/relationships/hyperlink"/><Relationship Id="rId6" Target="../media/image6.png" Type="http://schemas.openxmlformats.org/officeDocument/2006/relationships/image"/><Relationship Id="rId7" Target="https://www.behance.net/gallery/45155653/hate-speech-in-Poland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www.pinterest.com/pin/3096293487540333/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s://www.pinterest.com/pin/140806217505850/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www.economist.com/weeklyedition/2017-06-10?utm_source=pinterest&amp;utm_medium=social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96193" y="3874737"/>
            <a:ext cx="12741423" cy="2537526"/>
            <a:chOff x="0" y="0"/>
            <a:chExt cx="16988563" cy="33833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770171"/>
              <a:ext cx="16988563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洪芷葳  41071205H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500"/>
              <a:ext cx="16988563" cy="1731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99"/>
                </a:lnSpc>
              </a:pPr>
              <a:r>
                <a:rPr lang="en-US" b="true" sz="9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海報進度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6626" y="3777249"/>
            <a:ext cx="1367991" cy="2732501"/>
          </a:xfrm>
          <a:custGeom>
            <a:avLst/>
            <a:gdLst/>
            <a:ahLst/>
            <a:cxnLst/>
            <a:rect r="r" b="b" t="t" l="l"/>
            <a:pathLst>
              <a:path h="2732501" w="1367991">
                <a:moveTo>
                  <a:pt x="0" y="0"/>
                </a:moveTo>
                <a:lnTo>
                  <a:pt x="1367991" y="0"/>
                </a:lnTo>
                <a:lnTo>
                  <a:pt x="1367991" y="2732502"/>
                </a:lnTo>
                <a:lnTo>
                  <a:pt x="0" y="273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388118" cy="7396617"/>
          </a:xfrm>
          <a:custGeom>
            <a:avLst/>
            <a:gdLst/>
            <a:ahLst/>
            <a:cxnLst/>
            <a:rect r="r" b="b" t="t" l="l"/>
            <a:pathLst>
              <a:path h="7396617" w="10388118">
                <a:moveTo>
                  <a:pt x="0" y="0"/>
                </a:moveTo>
                <a:lnTo>
                  <a:pt x="10388118" y="0"/>
                </a:lnTo>
                <a:lnTo>
                  <a:pt x="10388118" y="7396617"/>
                </a:lnTo>
                <a:lnTo>
                  <a:pt x="0" y="7396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30" t="-14439" r="-49663" b="-141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82951" y="3747823"/>
            <a:ext cx="7805049" cy="3648794"/>
          </a:xfrm>
          <a:custGeom>
            <a:avLst/>
            <a:gdLst/>
            <a:ahLst/>
            <a:cxnLst/>
            <a:rect r="r" b="b" t="t" l="l"/>
            <a:pathLst>
              <a:path h="3648794" w="7805049">
                <a:moveTo>
                  <a:pt x="0" y="0"/>
                </a:moveTo>
                <a:lnTo>
                  <a:pt x="7805049" y="0"/>
                </a:lnTo>
                <a:lnTo>
                  <a:pt x="7805049" y="3648794"/>
                </a:lnTo>
                <a:lnTo>
                  <a:pt x="0" y="364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1" t="-18197" r="-24479" b="-3315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82951" y="47625"/>
            <a:ext cx="7805049" cy="3648794"/>
          </a:xfrm>
          <a:custGeom>
            <a:avLst/>
            <a:gdLst/>
            <a:ahLst/>
            <a:cxnLst/>
            <a:rect r="r" b="b" t="t" l="l"/>
            <a:pathLst>
              <a:path h="3648794" w="7805049">
                <a:moveTo>
                  <a:pt x="0" y="0"/>
                </a:moveTo>
                <a:lnTo>
                  <a:pt x="7805049" y="0"/>
                </a:lnTo>
                <a:lnTo>
                  <a:pt x="7805049" y="3648794"/>
                </a:lnTo>
                <a:lnTo>
                  <a:pt x="0" y="3648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197" r="-25791" b="-3315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463280"/>
            <a:ext cx="16230600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5600" strike="noStrike" u="non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過程：建模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03990" y="271731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463280"/>
            <a:ext cx="16230600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5600" strike="noStrike" u="non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過程：電腦反覆去世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305165"/>
            <a:ext cx="8796517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過程：折衷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430000" y="699612"/>
            <a:ext cx="6343650" cy="8887776"/>
          </a:xfrm>
          <a:custGeom>
            <a:avLst/>
            <a:gdLst/>
            <a:ahLst/>
            <a:cxnLst/>
            <a:rect r="r" b="b" t="t" l="l"/>
            <a:pathLst>
              <a:path h="8887776" w="6343650">
                <a:moveTo>
                  <a:pt x="0" y="0"/>
                </a:moveTo>
                <a:lnTo>
                  <a:pt x="6343650" y="0"/>
                </a:lnTo>
                <a:lnTo>
                  <a:pt x="6343650" y="8887776"/>
                </a:lnTo>
                <a:lnTo>
                  <a:pt x="0" y="8887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0401300" cy="6590070"/>
          </a:xfrm>
          <a:custGeom>
            <a:avLst/>
            <a:gdLst/>
            <a:ahLst/>
            <a:cxnLst/>
            <a:rect r="r" b="b" t="t" l="l"/>
            <a:pathLst>
              <a:path h="6590070" w="10401300">
                <a:moveTo>
                  <a:pt x="0" y="0"/>
                </a:moveTo>
                <a:lnTo>
                  <a:pt x="10401300" y="0"/>
                </a:lnTo>
                <a:lnTo>
                  <a:pt x="10401300" y="6590070"/>
                </a:lnTo>
                <a:lnTo>
                  <a:pt x="0" y="65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18" t="0" r="-6318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06715" y="0"/>
            <a:ext cx="8081285" cy="10287000"/>
          </a:xfrm>
          <a:custGeom>
            <a:avLst/>
            <a:gdLst/>
            <a:ahLst/>
            <a:cxnLst/>
            <a:rect r="r" b="b" t="t" l="l"/>
            <a:pathLst>
              <a:path h="10287000" w="8081285">
                <a:moveTo>
                  <a:pt x="0" y="0"/>
                </a:moveTo>
                <a:lnTo>
                  <a:pt x="8081285" y="0"/>
                </a:lnTo>
                <a:lnTo>
                  <a:pt x="80812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32" r="0" b="-50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41240"/>
            <a:ext cx="7656410" cy="105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6"/>
              </a:lnSpc>
            </a:pPr>
            <a:r>
              <a:rPr lang="en-US" b="true" sz="7406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過程：目前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6200856"/>
            <a:ext cx="7295087" cy="9539"/>
          </a:xfrm>
          <a:prstGeom prst="rect">
            <a:avLst/>
          </a:prstGeom>
          <a:solidFill>
            <a:srgbClr val="550201"/>
          </a:solid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8867" y="8711963"/>
            <a:ext cx="182880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言論自由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357667" y="9018986"/>
            <a:ext cx="1385777" cy="3302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743444" y="6776706"/>
            <a:ext cx="9144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言論審查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3357667" y="6949109"/>
            <a:ext cx="1385777" cy="210289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276104" y="7920753"/>
            <a:ext cx="18288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人或言論會被消失</a:t>
            </a:r>
          </a:p>
        </p:txBody>
      </p:sp>
      <p:sp>
        <p:nvSpPr>
          <p:cNvPr name="AutoShape 7" id="7"/>
          <p:cNvSpPr/>
          <p:nvPr/>
        </p:nvSpPr>
        <p:spPr>
          <a:xfrm>
            <a:off x="5657844" y="6949109"/>
            <a:ext cx="618261" cy="11440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743444" y="9602779"/>
            <a:ext cx="9144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紅色恐怖</a:t>
            </a:r>
          </a:p>
        </p:txBody>
      </p:sp>
      <p:sp>
        <p:nvSpPr>
          <p:cNvPr name="AutoShape 9" id="9"/>
          <p:cNvSpPr/>
          <p:nvPr/>
        </p:nvSpPr>
        <p:spPr>
          <a:xfrm>
            <a:off x="3357667" y="9052006"/>
            <a:ext cx="1385777" cy="7231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657844" y="9018986"/>
            <a:ext cx="618261" cy="0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5657844" y="9775181"/>
            <a:ext cx="618261" cy="0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276104" y="7149112"/>
            <a:ext cx="18288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只有上位者的聲音</a:t>
            </a:r>
          </a:p>
        </p:txBody>
      </p:sp>
      <p:sp>
        <p:nvSpPr>
          <p:cNvPr name="AutoShape 13" id="13"/>
          <p:cNvSpPr/>
          <p:nvPr/>
        </p:nvSpPr>
        <p:spPr>
          <a:xfrm>
            <a:off x="5657844" y="6949109"/>
            <a:ext cx="618261" cy="37240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276104" y="6377470"/>
            <a:ext cx="11430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像一座大牢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5657844" y="6549872"/>
            <a:ext cx="618261" cy="39923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6276104" y="5604040"/>
            <a:ext cx="9144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自我審查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5657844" y="5776442"/>
            <a:ext cx="618261" cy="117266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4743444" y="4778682"/>
            <a:ext cx="2514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自由和傷害的界線在哪？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3357667" y="4951084"/>
            <a:ext cx="1385777" cy="410092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7831267" y="4778682"/>
            <a:ext cx="20574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開玩笑的界線在哪？</a:t>
            </a:r>
          </a:p>
        </p:txBody>
      </p:sp>
      <p:sp>
        <p:nvSpPr>
          <p:cNvPr name="AutoShape 21" id="21"/>
          <p:cNvSpPr/>
          <p:nvPr/>
        </p:nvSpPr>
        <p:spPr>
          <a:xfrm>
            <a:off x="7258044" y="4951084"/>
            <a:ext cx="57322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0619432" y="4778682"/>
            <a:ext cx="13716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有人笑有人哭</a:t>
            </a:r>
          </a:p>
        </p:txBody>
      </p:sp>
      <p:sp>
        <p:nvSpPr>
          <p:cNvPr name="AutoShape 23" id="23"/>
          <p:cNvSpPr/>
          <p:nvPr/>
        </p:nvSpPr>
        <p:spPr>
          <a:xfrm>
            <a:off x="9888667" y="4951084"/>
            <a:ext cx="73076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0619432" y="3644605"/>
            <a:ext cx="32004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有人認為什麼玩笑都應該可以開</a:t>
            </a:r>
          </a:p>
        </p:txBody>
      </p:sp>
      <p:sp>
        <p:nvSpPr>
          <p:cNvPr name="AutoShape 25" id="25"/>
          <p:cNvSpPr/>
          <p:nvPr/>
        </p:nvSpPr>
        <p:spPr>
          <a:xfrm flipV="true">
            <a:off x="9888667" y="3817007"/>
            <a:ext cx="730765" cy="113407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10619432" y="2509225"/>
            <a:ext cx="52578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有人認為只要會傷害到任何一個人的玩笑就不該出現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9888667" y="2681627"/>
            <a:ext cx="730765" cy="226945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3248332" y="1373845"/>
            <a:ext cx="38862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怎麼判斷是否有人會受傷？有依據嗎？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3248332" y="1546247"/>
            <a:ext cx="0" cy="100107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13819832" y="1546247"/>
            <a:ext cx="3324225" cy="2280285"/>
            <a:chOff x="0" y="0"/>
            <a:chExt cx="4432300" cy="3040380"/>
          </a:xfrm>
        </p:grpSpPr>
        <p:sp>
          <p:nvSpPr>
            <p:cNvPr name="AutoShape 31" id="31"/>
            <p:cNvSpPr/>
            <p:nvPr/>
          </p:nvSpPr>
          <p:spPr>
            <a:xfrm flipV="true">
              <a:off x="4419600" y="0"/>
              <a:ext cx="0" cy="302768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2" id="32"/>
            <p:cNvSpPr/>
            <p:nvPr/>
          </p:nvSpPr>
          <p:spPr>
            <a:xfrm flipV="true">
              <a:off x="0" y="3027680"/>
              <a:ext cx="441960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7831267" y="962365"/>
            <a:ext cx="9144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鍵盤俠</a:t>
            </a:r>
          </a:p>
        </p:txBody>
      </p:sp>
      <p:sp>
        <p:nvSpPr>
          <p:cNvPr name="AutoShape 34" id="34"/>
          <p:cNvSpPr/>
          <p:nvPr/>
        </p:nvSpPr>
        <p:spPr>
          <a:xfrm flipV="true">
            <a:off x="7258044" y="1189060"/>
            <a:ext cx="573224" cy="37620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8745667" y="1144292"/>
            <a:ext cx="10246303" cy="447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6" id="36"/>
          <p:cNvSpPr txBox="true"/>
          <p:nvPr/>
        </p:nvSpPr>
        <p:spPr>
          <a:xfrm rot="0">
            <a:off x="4743444" y="8846583"/>
            <a:ext cx="9144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白色恐怖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276104" y="8910401"/>
            <a:ext cx="1555163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右派對左派大規模肅清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276104" y="9666596"/>
            <a:ext cx="1555163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共產黨對反共人士肅清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95552" y="1928834"/>
            <a:ext cx="396229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發想圖：議題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6291" y="4550908"/>
            <a:ext cx="365760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網路上的仇恨言論</a:t>
            </a:r>
          </a:p>
        </p:txBody>
      </p:sp>
      <p:sp>
        <p:nvSpPr>
          <p:cNvPr name="AutoShape 3" id="3"/>
          <p:cNvSpPr/>
          <p:nvPr/>
        </p:nvSpPr>
        <p:spPr>
          <a:xfrm>
            <a:off x="-4518837" y="4846678"/>
            <a:ext cx="9705128" cy="442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9604839" y="4163326"/>
            <a:ext cx="1828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網路上的言論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04839" y="5178751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傷害</a:t>
            </a:r>
          </a:p>
        </p:txBody>
      </p:sp>
      <p:sp>
        <p:nvSpPr>
          <p:cNvPr name="AutoShape 6" id="6"/>
          <p:cNvSpPr/>
          <p:nvPr/>
        </p:nvSpPr>
        <p:spPr>
          <a:xfrm>
            <a:off x="8843891" y="4890950"/>
            <a:ext cx="760949" cy="5144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8843891" y="4390021"/>
            <a:ext cx="760949" cy="5009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803790" y="2140130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鍵盤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03790" y="2613525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螢幕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03790" y="3087453"/>
            <a:ext cx="12192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點讚倒讚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03790" y="3561382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留言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12869" y="4035310"/>
            <a:ext cx="9561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E23A1A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EMOJI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1433639" y="4262005"/>
            <a:ext cx="379230" cy="12801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1433639" y="3788077"/>
            <a:ext cx="370151" cy="60194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1433639" y="3314148"/>
            <a:ext cx="370151" cy="107587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1433639" y="2840220"/>
            <a:ext cx="370151" cy="154980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1433639" y="2366825"/>
            <a:ext cx="370151" cy="202319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1812869" y="5652679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子彈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12869" y="6126608"/>
            <a:ext cx="9144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美工刀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12869" y="6600536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繩索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75383" y="7693480"/>
            <a:ext cx="15240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E23A1A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悲傷的情緒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0214439" y="5405446"/>
            <a:ext cx="15984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0214439" y="5405446"/>
            <a:ext cx="1598430" cy="47392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10214439" y="5405446"/>
            <a:ext cx="1598430" cy="94785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0214439" y="5405446"/>
            <a:ext cx="1598430" cy="142178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0214439" y="5405446"/>
            <a:ext cx="2460943" cy="251472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H="true" flipV="true">
            <a:off x="12769049" y="4262005"/>
            <a:ext cx="1430333" cy="3658170"/>
          </a:xfrm>
          <a:prstGeom prst="line">
            <a:avLst/>
          </a:prstGeom>
          <a:ln cap="flat" w="9525">
            <a:solidFill>
              <a:srgbClr val="000000"/>
            </a:solidFill>
            <a:prstDash val="lgDash"/>
            <a:headEnd type="arrow" len="sm" w="med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0">
            <a:off x="11812869" y="5178751"/>
            <a:ext cx="3048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槍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95552" y="1928834"/>
            <a:ext cx="594349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發想圖：議題→元素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pinterest.com/pin/379006124876198872/"/>
          </p:cNvPr>
          <p:cNvSpPr/>
          <p:nvPr/>
        </p:nvSpPr>
        <p:spPr>
          <a:xfrm flipH="false" flipV="false" rot="0">
            <a:off x="0" y="0"/>
            <a:ext cx="7290486" cy="10287000"/>
          </a:xfrm>
          <a:custGeom>
            <a:avLst/>
            <a:gdLst/>
            <a:ahLst/>
            <a:cxnLst/>
            <a:rect r="r" b="b" t="t" l="l"/>
            <a:pathLst>
              <a:path h="10287000" w="7290486">
                <a:moveTo>
                  <a:pt x="0" y="0"/>
                </a:moveTo>
                <a:lnTo>
                  <a:pt x="7290486" y="0"/>
                </a:lnTo>
                <a:lnTo>
                  <a:pt x="7290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1389" y="4652327"/>
            <a:ext cx="530296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言論像被囚禁的鳥一樣不自由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behance.net/gallery/45155653/hate-speech-in-Poland"/>
          </p:cNvPr>
          <p:cNvSpPr/>
          <p:nvPr/>
        </p:nvSpPr>
        <p:spPr>
          <a:xfrm flipH="false" flipV="false" rot="0">
            <a:off x="2095644" y="1028700"/>
            <a:ext cx="4490385" cy="6353418"/>
          </a:xfrm>
          <a:custGeom>
            <a:avLst/>
            <a:gdLst/>
            <a:ahLst/>
            <a:cxnLst/>
            <a:rect r="r" b="b" t="t" l="l"/>
            <a:pathLst>
              <a:path h="6353418" w="4490385">
                <a:moveTo>
                  <a:pt x="0" y="0"/>
                </a:moveTo>
                <a:lnTo>
                  <a:pt x="4490385" y="0"/>
                </a:lnTo>
                <a:lnTo>
                  <a:pt x="4490385" y="6353418"/>
                </a:lnTo>
                <a:lnTo>
                  <a:pt x="0" y="635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behance.net/gallery/45155653/hate-speech-in-Poland"/>
          </p:cNvPr>
          <p:cNvSpPr/>
          <p:nvPr/>
        </p:nvSpPr>
        <p:spPr>
          <a:xfrm flipH="false" flipV="false" rot="0">
            <a:off x="6898828" y="1028700"/>
            <a:ext cx="4489602" cy="6356958"/>
          </a:xfrm>
          <a:custGeom>
            <a:avLst/>
            <a:gdLst/>
            <a:ahLst/>
            <a:cxnLst/>
            <a:rect r="r" b="b" t="t" l="l"/>
            <a:pathLst>
              <a:path h="6356958" w="4489602">
                <a:moveTo>
                  <a:pt x="0" y="0"/>
                </a:moveTo>
                <a:lnTo>
                  <a:pt x="4489601" y="0"/>
                </a:lnTo>
                <a:lnTo>
                  <a:pt x="44896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>
            <a:hlinkClick r:id="rId7" tooltip="https://www.behance.net/gallery/45155653/hate-speech-in-Poland"/>
          </p:cNvPr>
          <p:cNvSpPr/>
          <p:nvPr/>
        </p:nvSpPr>
        <p:spPr>
          <a:xfrm flipH="false" flipV="false" rot="0">
            <a:off x="11702754" y="1028700"/>
            <a:ext cx="4489602" cy="6356958"/>
          </a:xfrm>
          <a:custGeom>
            <a:avLst/>
            <a:gdLst/>
            <a:ahLst/>
            <a:cxnLst/>
            <a:rect r="r" b="b" t="t" l="l"/>
            <a:pathLst>
              <a:path h="6356958" w="4489602">
                <a:moveTo>
                  <a:pt x="0" y="0"/>
                </a:moveTo>
                <a:lnTo>
                  <a:pt x="4489602" y="0"/>
                </a:lnTo>
                <a:lnTo>
                  <a:pt x="448960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72378" y="8007863"/>
            <a:ext cx="59432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仇恨言論像武器一樣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pinterest.com/pin/3096293487540333/"/>
          </p:cNvPr>
          <p:cNvSpPr/>
          <p:nvPr/>
        </p:nvSpPr>
        <p:spPr>
          <a:xfrm flipH="false" flipV="false" rot="0">
            <a:off x="0" y="0"/>
            <a:ext cx="7958667" cy="10287000"/>
          </a:xfrm>
          <a:custGeom>
            <a:avLst/>
            <a:gdLst/>
            <a:ahLst/>
            <a:cxnLst/>
            <a:rect r="r" b="b" t="t" l="l"/>
            <a:pathLst>
              <a:path h="10287000" w="7958667">
                <a:moveTo>
                  <a:pt x="0" y="0"/>
                </a:moveTo>
                <a:lnTo>
                  <a:pt x="7958667" y="0"/>
                </a:lnTo>
                <a:lnTo>
                  <a:pt x="79586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1389" y="4190365"/>
            <a:ext cx="780094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網路上的一舉一動都可能造成傷害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pinterest.com/pin/140806217505850/"/>
          </p:cNvPr>
          <p:cNvSpPr/>
          <p:nvPr/>
        </p:nvSpPr>
        <p:spPr>
          <a:xfrm flipH="false" flipV="false" rot="0">
            <a:off x="0" y="0"/>
            <a:ext cx="7254584" cy="10287000"/>
          </a:xfrm>
          <a:custGeom>
            <a:avLst/>
            <a:gdLst/>
            <a:ahLst/>
            <a:cxnLst/>
            <a:rect r="r" b="b" t="t" l="l"/>
            <a:pathLst>
              <a:path h="10287000" w="7254584">
                <a:moveTo>
                  <a:pt x="0" y="0"/>
                </a:moveTo>
                <a:lnTo>
                  <a:pt x="7254584" y="0"/>
                </a:lnTo>
                <a:lnTo>
                  <a:pt x="72545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1389" y="4652327"/>
            <a:ext cx="82324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鍵盤俠的威力跟手榴彈一樣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economist.com/weeklyedition/2017-06-10?utm_source=pinterest&amp;utm_medium=social"/>
          </p:cNvPr>
          <p:cNvSpPr/>
          <p:nvPr/>
        </p:nvSpPr>
        <p:spPr>
          <a:xfrm flipH="false" flipV="false" rot="0">
            <a:off x="0" y="0"/>
            <a:ext cx="7822814" cy="10287000"/>
          </a:xfrm>
          <a:custGeom>
            <a:avLst/>
            <a:gdLst/>
            <a:ahLst/>
            <a:cxnLst/>
            <a:rect r="r" b="b" t="t" l="l"/>
            <a:pathLst>
              <a:path h="10287000" w="7822814">
                <a:moveTo>
                  <a:pt x="0" y="0"/>
                </a:moveTo>
                <a:lnTo>
                  <a:pt x="7822814" y="0"/>
                </a:lnTo>
                <a:lnTo>
                  <a:pt x="78228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11389" y="4652327"/>
            <a:ext cx="723123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網路言論的向板機一樣可以向人發起傷害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096375" cy="8229600"/>
          </a:xfrm>
          <a:custGeom>
            <a:avLst/>
            <a:gdLst/>
            <a:ahLst/>
            <a:cxnLst/>
            <a:rect r="r" b="b" t="t" l="l"/>
            <a:pathLst>
              <a:path h="8229600" w="9096375">
                <a:moveTo>
                  <a:pt x="0" y="0"/>
                </a:moveTo>
                <a:lnTo>
                  <a:pt x="9096375" y="0"/>
                </a:lnTo>
                <a:lnTo>
                  <a:pt x="90963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66" r="0" b="-52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91625" y="0"/>
            <a:ext cx="9096375" cy="8229600"/>
          </a:xfrm>
          <a:custGeom>
            <a:avLst/>
            <a:gdLst/>
            <a:ahLst/>
            <a:cxnLst/>
            <a:rect r="r" b="b" t="t" l="l"/>
            <a:pathLst>
              <a:path h="8229600" w="9096375">
                <a:moveTo>
                  <a:pt x="0" y="0"/>
                </a:moveTo>
                <a:lnTo>
                  <a:pt x="9096375" y="0"/>
                </a:lnTo>
                <a:lnTo>
                  <a:pt x="90963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66" r="0" b="-526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45759" y="8729345"/>
            <a:ext cx="1139648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過程：AI構想圖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DAGWalewXDU</dc:identifier>
  <dcterms:modified xsi:type="dcterms:W3CDTF">2011-08-01T06:04:30Z</dcterms:modified>
  <cp:revision>1</cp:revision>
  <dc:title>海報進度</dc:title>
</cp:coreProperties>
</file>